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6F98-4E5B-45B3-BA10-92198B9A1C5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291E-1379-4FCD-95EC-E57B2BB41A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"/>
          <a:ext cx="9144000" cy="6107918"/>
        </p:xfrm>
        <a:graphic>
          <a:graphicData uri="http://schemas.openxmlformats.org/drawingml/2006/table">
            <a:tbl>
              <a:tblPr/>
              <a:tblGrid>
                <a:gridCol w="143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7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343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3600" b="1" i="1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7th Grade Bell Schedule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>
                          <a:latin typeface="Arial"/>
                        </a:rPr>
                        <a:t>Period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>
                          <a:latin typeface="Arial"/>
                        </a:rPr>
                        <a:t>Start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1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>
                          <a:latin typeface="Arial"/>
                        </a:rPr>
                        <a:t>End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1" u="none" strike="noStrike" dirty="0">
                          <a:latin typeface="Arial"/>
                        </a:rPr>
                        <a:t>Course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8:30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9:10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latin typeface="Arial"/>
                        </a:rPr>
                        <a:t>Raider Time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9:10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10:20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latin typeface="Arial"/>
                        </a:rPr>
                        <a:t>1st Core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10:20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11:30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latin typeface="Arial"/>
                        </a:rPr>
                        <a:t>2nd Core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11:32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12:12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latin typeface="Arial"/>
                        </a:rPr>
                        <a:t>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latin typeface="Arial"/>
                        </a:rPr>
                        <a:t>12:12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latin typeface="Arial"/>
                        </a:rPr>
                        <a:t>12:42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LUNCH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12:45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1:25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latin typeface="Arial"/>
                        </a:rPr>
                        <a:t>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1:25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2:35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latin typeface="Arial"/>
                        </a:rPr>
                        <a:t>3rd Core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3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latin typeface="Arial"/>
                        </a:rPr>
                        <a:t>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2:35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latin typeface="Arial"/>
                        </a:rPr>
                        <a:t>3:45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latin typeface="Arial"/>
                        </a:rPr>
                        <a:t>4th Core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51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</dc:creator>
  <cp:lastModifiedBy>Christopher Reday</cp:lastModifiedBy>
  <cp:revision>39</cp:revision>
  <dcterms:created xsi:type="dcterms:W3CDTF">2017-08-15T13:11:48Z</dcterms:created>
  <dcterms:modified xsi:type="dcterms:W3CDTF">2017-08-16T02:38:52Z</dcterms:modified>
</cp:coreProperties>
</file>